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74" r:id="rId6"/>
    <p:sldId id="277" r:id="rId7"/>
    <p:sldId id="275" r:id="rId8"/>
    <p:sldId id="276" r:id="rId9"/>
    <p:sldId id="278" r:id="rId10"/>
    <p:sldId id="279" r:id="rId11"/>
    <p:sldId id="280" r:id="rId12"/>
    <p:sldId id="281" r:id="rId13"/>
    <p:sldId id="282" r:id="rId14"/>
    <p:sldId id="283" r:id="rId15"/>
    <p:sldId id="270" r:id="rId16"/>
    <p:sldId id="260" r:id="rId17"/>
    <p:sldId id="266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66" autoAdjust="0"/>
  </p:normalViewPr>
  <p:slideViewPr>
    <p:cSldViewPr showGuides="1">
      <p:cViewPr varScale="1">
        <p:scale>
          <a:sx n="80" d="100"/>
          <a:sy n="80" d="100"/>
        </p:scale>
        <p:origin x="1522" y="67"/>
      </p:cViewPr>
      <p:guideLst>
        <p:guide orient="horz" pos="2160"/>
        <p:guide pos="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7CD2-1EDF-45D7-996B-C8EAAF4DF1E1}" type="datetimeFigureOut">
              <a:rPr lang="ko-KR" altLang="en-US" smtClean="0"/>
              <a:pPr/>
              <a:t>2017-10-17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6FF9-CBE5-4B15-A365-6B4B17788A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7CD2-1EDF-45D7-996B-C8EAAF4DF1E1}" type="datetimeFigureOut">
              <a:rPr lang="ko-KR" altLang="en-US" smtClean="0"/>
              <a:pPr/>
              <a:t>2017-10-17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6FF9-CBE5-4B15-A365-6B4B17788A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7CD2-1EDF-45D7-996B-C8EAAF4DF1E1}" type="datetimeFigureOut">
              <a:rPr lang="ko-KR" altLang="en-US" smtClean="0"/>
              <a:pPr/>
              <a:t>2017-10-17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6FF9-CBE5-4B15-A365-6B4B17788A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7CD2-1EDF-45D7-996B-C8EAAF4DF1E1}" type="datetimeFigureOut">
              <a:rPr lang="ko-KR" altLang="en-US" smtClean="0"/>
              <a:pPr/>
              <a:t>2017-10-17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6FF9-CBE5-4B15-A365-6B4B17788A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7CD2-1EDF-45D7-996B-C8EAAF4DF1E1}" type="datetimeFigureOut">
              <a:rPr lang="ko-KR" altLang="en-US" smtClean="0"/>
              <a:pPr/>
              <a:t>2017-10-17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6FF9-CBE5-4B15-A365-6B4B17788A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7CD2-1EDF-45D7-996B-C8EAAF4DF1E1}" type="datetimeFigureOut">
              <a:rPr lang="ko-KR" altLang="en-US" smtClean="0"/>
              <a:pPr/>
              <a:t>2017-10-17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6FF9-CBE5-4B15-A365-6B4B17788A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7CD2-1EDF-45D7-996B-C8EAAF4DF1E1}" type="datetimeFigureOut">
              <a:rPr lang="ko-KR" altLang="en-US" smtClean="0"/>
              <a:pPr/>
              <a:t>2017-10-17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6FF9-CBE5-4B15-A365-6B4B17788A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7CD2-1EDF-45D7-996B-C8EAAF4DF1E1}" type="datetimeFigureOut">
              <a:rPr lang="ko-KR" altLang="en-US" smtClean="0"/>
              <a:pPr/>
              <a:t>2017-10-17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6FF9-CBE5-4B15-A365-6B4B17788A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7CD2-1EDF-45D7-996B-C8EAAF4DF1E1}" type="datetimeFigureOut">
              <a:rPr lang="ko-KR" altLang="en-US" smtClean="0"/>
              <a:pPr/>
              <a:t>2017-10-17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6FF9-CBE5-4B15-A365-6B4B17788A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7CD2-1EDF-45D7-996B-C8EAAF4DF1E1}" type="datetimeFigureOut">
              <a:rPr lang="ko-KR" altLang="en-US" smtClean="0"/>
              <a:pPr/>
              <a:t>2017-10-17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6FF9-CBE5-4B15-A365-6B4B17788A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7CD2-1EDF-45D7-996B-C8EAAF4DF1E1}" type="datetimeFigureOut">
              <a:rPr lang="ko-KR" altLang="en-US" smtClean="0"/>
              <a:pPr/>
              <a:t>2017-10-17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6FF9-CBE5-4B15-A365-6B4B17788A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07CD2-1EDF-45D7-996B-C8EAAF4DF1E1}" type="datetimeFigureOut">
              <a:rPr lang="ko-KR" altLang="en-US" smtClean="0"/>
              <a:pPr/>
              <a:t>2017-10-17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E6FF9-CBE5-4B15-A365-6B4B17788A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0T2pHYLaItk#action=shar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I_ma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그림 2" descr="1-4.png"/>
          <p:cNvPicPr>
            <a:picLocks noChangeAspect="1"/>
          </p:cNvPicPr>
          <p:nvPr/>
        </p:nvPicPr>
        <p:blipFill>
          <a:blip r:embed="rId3" cstate="print"/>
          <a:srcRect l="36475" t="57270" r="38190"/>
          <a:stretch>
            <a:fillRect/>
          </a:stretch>
        </p:blipFill>
        <p:spPr>
          <a:xfrm>
            <a:off x="3335383" y="3927566"/>
            <a:ext cx="2316480" cy="2930151"/>
          </a:xfrm>
          <a:prstGeom prst="rect">
            <a:avLst/>
          </a:prstGeom>
        </p:spPr>
      </p:pic>
      <p:pic>
        <p:nvPicPr>
          <p:cNvPr id="8" name="그림 7" descr="1-5.png"/>
          <p:cNvPicPr>
            <a:picLocks noChangeAspect="1"/>
          </p:cNvPicPr>
          <p:nvPr/>
        </p:nvPicPr>
        <p:blipFill>
          <a:blip r:embed="rId4" cstate="print"/>
          <a:srcRect l="43809" t="49016" r="36308" b="34443"/>
          <a:stretch>
            <a:fillRect/>
          </a:stretch>
        </p:blipFill>
        <p:spPr>
          <a:xfrm>
            <a:off x="4005943" y="3361509"/>
            <a:ext cx="1817914" cy="1134291"/>
          </a:xfrm>
          <a:prstGeom prst="rect">
            <a:avLst/>
          </a:prstGeom>
        </p:spPr>
      </p:pic>
      <p:pic>
        <p:nvPicPr>
          <p:cNvPr id="9" name="그림 8" descr="1-6.png" hidden="1"/>
          <p:cNvPicPr>
            <a:picLocks noChangeAspect="1"/>
          </p:cNvPicPr>
          <p:nvPr/>
        </p:nvPicPr>
        <p:blipFill>
          <a:blip r:embed="rId5" cstate="print"/>
          <a:srcRect l="34249" t="74152" r="29524"/>
          <a:stretch>
            <a:fillRect/>
          </a:stretch>
        </p:blipFill>
        <p:spPr>
          <a:xfrm>
            <a:off x="3131840" y="5085184"/>
            <a:ext cx="3312368" cy="1772533"/>
          </a:xfrm>
          <a:prstGeom prst="rect">
            <a:avLst/>
          </a:prstGeom>
        </p:spPr>
      </p:pic>
      <p:pic>
        <p:nvPicPr>
          <p:cNvPr id="10" name="그림 9" descr="1-7.png" hidden="1"/>
          <p:cNvPicPr>
            <a:picLocks noChangeAspect="1"/>
          </p:cNvPicPr>
          <p:nvPr/>
        </p:nvPicPr>
        <p:blipFill>
          <a:blip r:embed="rId6" cstate="print"/>
          <a:srcRect l="59715" t="60064"/>
          <a:stretch>
            <a:fillRect/>
          </a:stretch>
        </p:blipFill>
        <p:spPr>
          <a:xfrm>
            <a:off x="5460274" y="4119154"/>
            <a:ext cx="3683348" cy="2738563"/>
          </a:xfrm>
          <a:prstGeom prst="rect">
            <a:avLst/>
          </a:prstGeom>
        </p:spPr>
      </p:pic>
      <p:pic>
        <p:nvPicPr>
          <p:cNvPr id="11" name="그림 10" descr="1-8.png" hidden="1"/>
          <p:cNvPicPr>
            <a:picLocks noChangeAspect="1"/>
          </p:cNvPicPr>
          <p:nvPr/>
        </p:nvPicPr>
        <p:blipFill>
          <a:blip r:embed="rId7" cstate="print"/>
          <a:srcRect l="32950" t="58414"/>
          <a:stretch>
            <a:fillRect/>
          </a:stretch>
        </p:blipFill>
        <p:spPr>
          <a:xfrm>
            <a:off x="3013166" y="4005943"/>
            <a:ext cx="6130456" cy="2851774"/>
          </a:xfrm>
          <a:prstGeom prst="rect">
            <a:avLst/>
          </a:prstGeom>
        </p:spPr>
      </p:pic>
      <p:pic>
        <p:nvPicPr>
          <p:cNvPr id="12" name="그림 11" descr="1-8.png" hidden="1"/>
          <p:cNvPicPr>
            <a:picLocks noChangeAspect="1"/>
          </p:cNvPicPr>
          <p:nvPr/>
        </p:nvPicPr>
        <p:blipFill>
          <a:blip r:embed="rId8" cstate="print"/>
          <a:srcRect l="34951" t="49270"/>
          <a:stretch>
            <a:fillRect/>
          </a:stretch>
        </p:blipFill>
        <p:spPr>
          <a:xfrm>
            <a:off x="3196046" y="3378926"/>
            <a:ext cx="5947576" cy="3478791"/>
          </a:xfrm>
          <a:prstGeom prst="rect">
            <a:avLst/>
          </a:prstGeom>
        </p:spPr>
      </p:pic>
      <p:pic>
        <p:nvPicPr>
          <p:cNvPr id="13" name="그림 12" descr="1-10.png" hidden="1"/>
          <p:cNvPicPr>
            <a:picLocks noChangeAspect="1"/>
          </p:cNvPicPr>
          <p:nvPr/>
        </p:nvPicPr>
        <p:blipFill>
          <a:blip r:embed="rId9" cstate="print"/>
          <a:srcRect l="49429" t="32760"/>
          <a:stretch>
            <a:fillRect/>
          </a:stretch>
        </p:blipFill>
        <p:spPr>
          <a:xfrm>
            <a:off x="4519749" y="2246811"/>
            <a:ext cx="4623873" cy="4610906"/>
          </a:xfrm>
          <a:prstGeom prst="rect">
            <a:avLst/>
          </a:prstGeom>
        </p:spPr>
      </p:pic>
      <p:pic>
        <p:nvPicPr>
          <p:cNvPr id="14" name="그림 13" descr="1-5.png"/>
          <p:cNvPicPr>
            <a:picLocks noChangeAspect="1"/>
          </p:cNvPicPr>
          <p:nvPr/>
        </p:nvPicPr>
        <p:blipFill>
          <a:blip r:embed="rId4" cstate="print"/>
          <a:srcRect l="57024" t="64446" r="21069" b="11425"/>
          <a:stretch>
            <a:fillRect/>
          </a:stretch>
        </p:blipFill>
        <p:spPr>
          <a:xfrm>
            <a:off x="5214257" y="4419600"/>
            <a:ext cx="2002972" cy="1654629"/>
          </a:xfrm>
          <a:prstGeom prst="rect">
            <a:avLst/>
          </a:prstGeom>
        </p:spPr>
      </p:pic>
      <p:pic>
        <p:nvPicPr>
          <p:cNvPr id="15" name="그림 14" descr="1-5.png"/>
          <p:cNvPicPr>
            <a:picLocks noChangeAspect="1"/>
          </p:cNvPicPr>
          <p:nvPr/>
        </p:nvPicPr>
        <p:blipFill>
          <a:blip r:embed="rId5" cstate="print"/>
          <a:srcRect l="33808" t="88892" r="53334"/>
          <a:stretch>
            <a:fillRect/>
          </a:stretch>
        </p:blipFill>
        <p:spPr>
          <a:xfrm>
            <a:off x="3091543" y="6096000"/>
            <a:ext cx="1175657" cy="761717"/>
          </a:xfrm>
          <a:prstGeom prst="rect">
            <a:avLst/>
          </a:prstGeom>
        </p:spPr>
      </p:pic>
      <p:pic>
        <p:nvPicPr>
          <p:cNvPr id="16" name="그림 15" descr="1-6.png"/>
          <p:cNvPicPr>
            <a:picLocks noChangeAspect="1"/>
          </p:cNvPicPr>
          <p:nvPr/>
        </p:nvPicPr>
        <p:blipFill>
          <a:blip r:embed="rId5" cstate="print"/>
          <a:srcRect l="55000" t="74923" r="37380" b="12219"/>
          <a:stretch>
            <a:fillRect/>
          </a:stretch>
        </p:blipFill>
        <p:spPr>
          <a:xfrm>
            <a:off x="5029200" y="5138057"/>
            <a:ext cx="696686" cy="881743"/>
          </a:xfrm>
          <a:prstGeom prst="rect">
            <a:avLst/>
          </a:prstGeom>
        </p:spPr>
      </p:pic>
      <p:pic>
        <p:nvPicPr>
          <p:cNvPr id="17" name="그림 16" descr="1-7.png"/>
          <p:cNvPicPr>
            <a:picLocks noChangeAspect="1"/>
          </p:cNvPicPr>
          <p:nvPr/>
        </p:nvPicPr>
        <p:blipFill>
          <a:blip r:embed="rId5" cstate="print"/>
          <a:srcRect l="56905" t="89210" r="28570"/>
          <a:stretch>
            <a:fillRect/>
          </a:stretch>
        </p:blipFill>
        <p:spPr>
          <a:xfrm>
            <a:off x="5203371" y="6117771"/>
            <a:ext cx="1328058" cy="739946"/>
          </a:xfrm>
          <a:prstGeom prst="rect">
            <a:avLst/>
          </a:prstGeom>
        </p:spPr>
      </p:pic>
      <p:pic>
        <p:nvPicPr>
          <p:cNvPr id="18" name="그림 17" descr="1-5.png"/>
          <p:cNvPicPr>
            <a:picLocks noChangeAspect="1"/>
          </p:cNvPicPr>
          <p:nvPr/>
        </p:nvPicPr>
        <p:blipFill>
          <a:blip r:embed="rId4" cstate="print"/>
          <a:srcRect l="86908" t="74764" r="3329" b="7616"/>
          <a:stretch>
            <a:fillRect/>
          </a:stretch>
        </p:blipFill>
        <p:spPr>
          <a:xfrm>
            <a:off x="7946571" y="5127171"/>
            <a:ext cx="892629" cy="1208315"/>
          </a:xfrm>
          <a:prstGeom prst="rect">
            <a:avLst/>
          </a:prstGeom>
        </p:spPr>
      </p:pic>
      <p:pic>
        <p:nvPicPr>
          <p:cNvPr id="19" name="그림 18" descr="1-6.png"/>
          <p:cNvPicPr>
            <a:picLocks noChangeAspect="1"/>
          </p:cNvPicPr>
          <p:nvPr/>
        </p:nvPicPr>
        <p:blipFill>
          <a:blip r:embed="rId6" cstate="print"/>
          <a:srcRect l="62025" t="55873"/>
          <a:stretch>
            <a:fillRect/>
          </a:stretch>
        </p:blipFill>
        <p:spPr>
          <a:xfrm>
            <a:off x="5671457" y="3831771"/>
            <a:ext cx="3472165" cy="3025946"/>
          </a:xfrm>
          <a:prstGeom prst="rect">
            <a:avLst/>
          </a:prstGeom>
        </p:spPr>
      </p:pic>
      <p:pic>
        <p:nvPicPr>
          <p:cNvPr id="20" name="그림 19" descr="1-8.png"/>
          <p:cNvPicPr>
            <a:picLocks noChangeAspect="1"/>
          </p:cNvPicPr>
          <p:nvPr/>
        </p:nvPicPr>
        <p:blipFill>
          <a:blip r:embed="rId7" cstate="print"/>
          <a:srcRect l="61549" t="74288" r="15473" b="4282"/>
          <a:stretch>
            <a:fillRect/>
          </a:stretch>
        </p:blipFill>
        <p:spPr>
          <a:xfrm>
            <a:off x="5627914" y="5094514"/>
            <a:ext cx="2100943" cy="1469572"/>
          </a:xfrm>
          <a:prstGeom prst="rect">
            <a:avLst/>
          </a:prstGeom>
        </p:spPr>
      </p:pic>
      <p:pic>
        <p:nvPicPr>
          <p:cNvPr id="21" name="그림 20" descr="1-9.png"/>
          <p:cNvPicPr>
            <a:picLocks noChangeAspect="1"/>
          </p:cNvPicPr>
          <p:nvPr/>
        </p:nvPicPr>
        <p:blipFill>
          <a:blip r:embed="rId7" cstate="print"/>
          <a:srcRect l="88456" t="86987" r="3806"/>
          <a:stretch>
            <a:fillRect/>
          </a:stretch>
        </p:blipFill>
        <p:spPr>
          <a:xfrm>
            <a:off x="8088086" y="5965371"/>
            <a:ext cx="707571" cy="892346"/>
          </a:xfrm>
          <a:prstGeom prst="rect">
            <a:avLst/>
          </a:prstGeom>
        </p:spPr>
      </p:pic>
      <p:pic>
        <p:nvPicPr>
          <p:cNvPr id="22" name="그림 21" descr="1-9.png"/>
          <p:cNvPicPr>
            <a:picLocks noChangeAspect="1"/>
          </p:cNvPicPr>
          <p:nvPr/>
        </p:nvPicPr>
        <p:blipFill>
          <a:blip r:embed="rId8" cstate="print"/>
          <a:srcRect l="73692" t="50476" r="13926" b="38729"/>
          <a:stretch>
            <a:fillRect/>
          </a:stretch>
        </p:blipFill>
        <p:spPr>
          <a:xfrm>
            <a:off x="6738257" y="3461657"/>
            <a:ext cx="1132114" cy="740229"/>
          </a:xfrm>
          <a:prstGeom prst="rect">
            <a:avLst/>
          </a:prstGeom>
        </p:spPr>
      </p:pic>
      <p:pic>
        <p:nvPicPr>
          <p:cNvPr id="23" name="그림 22" descr="1-9.png"/>
          <p:cNvPicPr>
            <a:picLocks noChangeAspect="1"/>
          </p:cNvPicPr>
          <p:nvPr/>
        </p:nvPicPr>
        <p:blipFill>
          <a:blip r:embed="rId8" cstate="print"/>
          <a:srcRect l="95242" t="64763" b="21903"/>
          <a:stretch>
            <a:fillRect/>
          </a:stretch>
        </p:blipFill>
        <p:spPr>
          <a:xfrm>
            <a:off x="8708571" y="4441371"/>
            <a:ext cx="435051" cy="914400"/>
          </a:xfrm>
          <a:prstGeom prst="rect">
            <a:avLst/>
          </a:prstGeom>
        </p:spPr>
      </p:pic>
      <p:pic>
        <p:nvPicPr>
          <p:cNvPr id="24" name="그림 23" descr="1-10.png"/>
          <p:cNvPicPr>
            <a:picLocks noChangeAspect="1"/>
          </p:cNvPicPr>
          <p:nvPr/>
        </p:nvPicPr>
        <p:blipFill>
          <a:blip r:embed="rId9" cstate="print"/>
          <a:srcRect l="52262" t="33967" r="21783" b="24760"/>
          <a:stretch>
            <a:fillRect/>
          </a:stretch>
        </p:blipFill>
        <p:spPr>
          <a:xfrm>
            <a:off x="4778829" y="2329543"/>
            <a:ext cx="2373085" cy="2830286"/>
          </a:xfrm>
          <a:prstGeom prst="rect">
            <a:avLst/>
          </a:prstGeom>
        </p:spPr>
      </p:pic>
      <p:pic>
        <p:nvPicPr>
          <p:cNvPr id="25" name="그림 24" descr="1-10.png"/>
          <p:cNvPicPr>
            <a:picLocks noChangeAspect="1"/>
          </p:cNvPicPr>
          <p:nvPr/>
        </p:nvPicPr>
        <p:blipFill>
          <a:blip r:embed="rId9" cstate="print"/>
          <a:srcRect l="83574" t="53016" r="4282" b="21268"/>
          <a:stretch>
            <a:fillRect/>
          </a:stretch>
        </p:blipFill>
        <p:spPr>
          <a:xfrm>
            <a:off x="7641771" y="3635829"/>
            <a:ext cx="1110343" cy="1763485"/>
          </a:xfrm>
          <a:prstGeom prst="rect">
            <a:avLst/>
          </a:prstGeom>
        </p:spPr>
      </p:pic>
      <p:pic>
        <p:nvPicPr>
          <p:cNvPr id="26" name="그림 25" descr="1-12.png"/>
          <p:cNvPicPr>
            <a:picLocks noChangeAspect="1"/>
          </p:cNvPicPr>
          <p:nvPr/>
        </p:nvPicPr>
        <p:blipFill>
          <a:blip r:embed="rId10" cstate="print"/>
          <a:srcRect l="50476" t="64446" r="40952" b="26347"/>
          <a:stretch>
            <a:fillRect/>
          </a:stretch>
        </p:blipFill>
        <p:spPr>
          <a:xfrm>
            <a:off x="4615543" y="4419600"/>
            <a:ext cx="783771" cy="631371"/>
          </a:xfrm>
          <a:prstGeom prst="rect">
            <a:avLst/>
          </a:prstGeom>
        </p:spPr>
      </p:pic>
      <p:pic>
        <p:nvPicPr>
          <p:cNvPr id="27" name="그림 26" descr="1-13.png"/>
          <p:cNvPicPr>
            <a:picLocks noChangeAspect="1"/>
          </p:cNvPicPr>
          <p:nvPr/>
        </p:nvPicPr>
        <p:blipFill>
          <a:blip r:embed="rId11" cstate="print"/>
          <a:srcRect l="44642" t="51905"/>
          <a:stretch>
            <a:fillRect/>
          </a:stretch>
        </p:blipFill>
        <p:spPr>
          <a:xfrm>
            <a:off x="4082143" y="3559629"/>
            <a:ext cx="5061479" cy="3298088"/>
          </a:xfrm>
          <a:prstGeom prst="rect">
            <a:avLst/>
          </a:prstGeom>
        </p:spPr>
      </p:pic>
      <p:pic>
        <p:nvPicPr>
          <p:cNvPr id="28" name="그림 27" descr="1-12.png"/>
          <p:cNvPicPr>
            <a:picLocks noChangeAspect="1"/>
          </p:cNvPicPr>
          <p:nvPr/>
        </p:nvPicPr>
        <p:blipFill>
          <a:blip r:embed="rId12" cstate="print"/>
          <a:srcRect l="69764" t="41904" r="2020" b="34284"/>
          <a:stretch>
            <a:fillRect/>
          </a:stretch>
        </p:blipFill>
        <p:spPr>
          <a:xfrm>
            <a:off x="6379029" y="2873829"/>
            <a:ext cx="2579914" cy="1632857"/>
          </a:xfrm>
          <a:prstGeom prst="rect">
            <a:avLst/>
          </a:prstGeom>
        </p:spPr>
      </p:pic>
      <p:pic>
        <p:nvPicPr>
          <p:cNvPr id="29" name="그림 28" descr="1-14.png"/>
          <p:cNvPicPr>
            <a:picLocks noChangeAspect="1"/>
          </p:cNvPicPr>
          <p:nvPr/>
        </p:nvPicPr>
        <p:blipFill>
          <a:blip r:embed="rId12" cstate="print"/>
          <a:srcRect l="78336" t="19680" b="60160"/>
          <a:stretch>
            <a:fillRect/>
          </a:stretch>
        </p:blipFill>
        <p:spPr>
          <a:xfrm>
            <a:off x="7162800" y="1349829"/>
            <a:ext cx="1980822" cy="1382485"/>
          </a:xfrm>
          <a:prstGeom prst="rect">
            <a:avLst/>
          </a:prstGeom>
        </p:spPr>
      </p:pic>
      <p:pic>
        <p:nvPicPr>
          <p:cNvPr id="30" name="그림 29" descr="1-15.png"/>
          <p:cNvPicPr>
            <a:picLocks noChangeAspect="1"/>
          </p:cNvPicPr>
          <p:nvPr/>
        </p:nvPicPr>
        <p:blipFill>
          <a:blip r:embed="rId13" cstate="print"/>
          <a:srcRect l="71668" t="33014" b="30951"/>
          <a:stretch>
            <a:fillRect/>
          </a:stretch>
        </p:blipFill>
        <p:spPr>
          <a:xfrm>
            <a:off x="6553200" y="2264229"/>
            <a:ext cx="2590422" cy="2471057"/>
          </a:xfrm>
          <a:prstGeom prst="rect">
            <a:avLst/>
          </a:prstGeom>
        </p:spPr>
      </p:pic>
      <p:pic>
        <p:nvPicPr>
          <p:cNvPr id="31" name="그림 30" descr="1-15.png"/>
          <p:cNvPicPr>
            <a:picLocks noChangeAspect="1"/>
          </p:cNvPicPr>
          <p:nvPr/>
        </p:nvPicPr>
        <p:blipFill>
          <a:blip r:embed="rId13" cstate="print"/>
          <a:srcRect l="73335" b="64128"/>
          <a:stretch>
            <a:fillRect/>
          </a:stretch>
        </p:blipFill>
        <p:spPr>
          <a:xfrm>
            <a:off x="6705600" y="283"/>
            <a:ext cx="2438022" cy="2459888"/>
          </a:xfrm>
          <a:prstGeom prst="rect">
            <a:avLst/>
          </a:prstGeom>
        </p:spPr>
      </p:pic>
      <p:pic>
        <p:nvPicPr>
          <p:cNvPr id="33" name="그림 32" descr="1-17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4" name="그림 33" descr="1-18.png"/>
          <p:cNvPicPr>
            <a:picLocks noChangeAspect="1"/>
          </p:cNvPicPr>
          <p:nvPr/>
        </p:nvPicPr>
        <p:blipFill>
          <a:blip r:embed="rId15" cstate="print"/>
          <a:srcRect b="99052"/>
          <a:stretch>
            <a:fillRect/>
          </a:stretch>
        </p:blipFill>
        <p:spPr>
          <a:xfrm>
            <a:off x="377" y="283"/>
            <a:ext cx="9143245" cy="65031"/>
          </a:xfrm>
          <a:prstGeom prst="rect">
            <a:avLst/>
          </a:prstGeom>
        </p:spPr>
      </p:pic>
      <p:pic>
        <p:nvPicPr>
          <p:cNvPr id="35" name="그림 34" descr="1-18.png"/>
          <p:cNvPicPr>
            <a:picLocks noChangeAspect="1"/>
          </p:cNvPicPr>
          <p:nvPr/>
        </p:nvPicPr>
        <p:blipFill>
          <a:blip r:embed="rId15" cstate="print"/>
          <a:srcRect t="96353"/>
          <a:stretch>
            <a:fillRect/>
          </a:stretch>
        </p:blipFill>
        <p:spPr>
          <a:xfrm>
            <a:off x="377" y="6607629"/>
            <a:ext cx="9143245" cy="250088"/>
          </a:xfrm>
          <a:prstGeom prst="rect">
            <a:avLst/>
          </a:prstGeom>
        </p:spPr>
      </p:pic>
      <p:pic>
        <p:nvPicPr>
          <p:cNvPr id="38" name="그림 37" descr="1-21.png"/>
          <p:cNvPicPr>
            <a:picLocks noChangeAspect="1"/>
          </p:cNvPicPr>
          <p:nvPr/>
        </p:nvPicPr>
        <p:blipFill>
          <a:blip r:embed="rId16" cstate="print"/>
          <a:srcRect l="43809" t="58255" r="43571" b="32538"/>
          <a:stretch>
            <a:fillRect/>
          </a:stretch>
        </p:blipFill>
        <p:spPr>
          <a:xfrm>
            <a:off x="4005943" y="3995057"/>
            <a:ext cx="1153886" cy="631372"/>
          </a:xfrm>
          <a:prstGeom prst="rect">
            <a:avLst/>
          </a:prstGeom>
        </p:spPr>
      </p:pic>
      <p:pic>
        <p:nvPicPr>
          <p:cNvPr id="37" name="그림 36" descr="1-20.png"/>
          <p:cNvPicPr>
            <a:picLocks noChangeAspect="1"/>
          </p:cNvPicPr>
          <p:nvPr/>
        </p:nvPicPr>
        <p:blipFill>
          <a:blip r:embed="rId17" cstate="print"/>
          <a:srcRect l="42261" t="35396" r="42261" b="38094"/>
          <a:stretch>
            <a:fillRect/>
          </a:stretch>
        </p:blipFill>
        <p:spPr>
          <a:xfrm>
            <a:off x="3864429" y="2427514"/>
            <a:ext cx="1415142" cy="1817915"/>
          </a:xfrm>
          <a:prstGeom prst="rect">
            <a:avLst/>
          </a:prstGeom>
        </p:spPr>
      </p:pic>
      <p:pic>
        <p:nvPicPr>
          <p:cNvPr id="39" name="그림 38" descr="1-19.png"/>
          <p:cNvPicPr>
            <a:picLocks noChangeAspect="1"/>
          </p:cNvPicPr>
          <p:nvPr/>
        </p:nvPicPr>
        <p:blipFill>
          <a:blip r:embed="rId18" cstate="print"/>
          <a:srcRect l="37380" t="24125" r="37975" b="65239"/>
          <a:stretch>
            <a:fillRect/>
          </a:stretch>
        </p:blipFill>
        <p:spPr>
          <a:xfrm>
            <a:off x="3418114" y="1654629"/>
            <a:ext cx="2253343" cy="729342"/>
          </a:xfrm>
          <a:prstGeom prst="rect">
            <a:avLst/>
          </a:prstGeom>
        </p:spPr>
      </p:pic>
      <p:pic>
        <p:nvPicPr>
          <p:cNvPr id="40" name="그림 39" descr="1-19.png"/>
          <p:cNvPicPr>
            <a:picLocks noChangeAspect="1"/>
          </p:cNvPicPr>
          <p:nvPr/>
        </p:nvPicPr>
        <p:blipFill>
          <a:blip r:embed="rId18" cstate="print"/>
          <a:srcRect l="37975" t="64604" r="37618" b="28887"/>
          <a:stretch>
            <a:fillRect/>
          </a:stretch>
        </p:blipFill>
        <p:spPr>
          <a:xfrm>
            <a:off x="3472543" y="4430486"/>
            <a:ext cx="2231571" cy="446314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8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-7.40741E-7 L 0 -0.03148 " pathEditMode="relative" ptsTypes="AA">
                                      <p:cBhvr>
                                        <p:cTn id="80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I_main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 descr="1-3.png"/>
          <p:cNvPicPr>
            <a:picLocks noChangeAspect="1"/>
          </p:cNvPicPr>
          <p:nvPr/>
        </p:nvPicPr>
        <p:blipFill>
          <a:blip r:embed="rId3" cstate="print"/>
          <a:srcRect l="1728" t="3621" r="90371" b="86832"/>
          <a:stretch>
            <a:fillRect/>
          </a:stretch>
        </p:blipFill>
        <p:spPr>
          <a:xfrm>
            <a:off x="158044" y="248356"/>
            <a:ext cx="722489" cy="654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507" y="288113"/>
            <a:ext cx="5261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rPr>
              <a:t>2.</a:t>
            </a:r>
            <a:endParaRPr lang="ko-KR" altLang="en-US" sz="3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나눔명조 ExtraBold" pitchFamily="18" charset="-127"/>
              <a:ea typeface="나눔명조 ExtraBold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28325" y="199330"/>
            <a:ext cx="2452582" cy="184666"/>
            <a:chOff x="-50910" y="2060848"/>
            <a:chExt cx="2452582" cy="184666"/>
          </a:xfrm>
        </p:grpSpPr>
        <p:sp>
          <p:nvSpPr>
            <p:cNvPr id="8" name="TextBox 7"/>
            <p:cNvSpPr txBox="1"/>
            <p:nvPr/>
          </p:nvSpPr>
          <p:spPr>
            <a:xfrm>
              <a:off x="-50910" y="2073526"/>
              <a:ext cx="127310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냉철한 지성이 뜨거운 열정과 손잡는 곳</a:t>
              </a:r>
              <a:r>
                <a:rPr lang="en-US" altLang="ko-KR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.</a:t>
              </a:r>
              <a:endParaRPr lang="ko-KR" altLang="en-US" sz="5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3608" y="2060848"/>
              <a:ext cx="135806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세계무대와 통하는 민족지성의 심장</a:t>
              </a:r>
            </a:p>
          </p:txBody>
        </p:sp>
      </p:grpSp>
      <p:sp>
        <p:nvSpPr>
          <p:cNvPr id="13" name="내용 개체 틀 2"/>
          <p:cNvSpPr txBox="1">
            <a:spLocks/>
          </p:cNvSpPr>
          <p:nvPr/>
        </p:nvSpPr>
        <p:spPr>
          <a:xfrm>
            <a:off x="457200" y="3933056"/>
            <a:ext cx="8229600" cy="219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57200" y="3645024"/>
            <a:ext cx="8229600" cy="1384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/>
                </a:solidFill>
              </a:rPr>
              <a:t>RC</a:t>
            </a:r>
            <a:r>
              <a:rPr lang="ko-KR" altLang="en-US" dirty="0" err="1">
                <a:solidFill>
                  <a:schemeClr val="tx1"/>
                </a:solidFill>
              </a:rPr>
              <a:t>카를</a:t>
            </a:r>
            <a:r>
              <a:rPr lang="ko-KR" altLang="en-US" dirty="0">
                <a:solidFill>
                  <a:schemeClr val="tx1"/>
                </a:solidFill>
              </a:rPr>
              <a:t> 뼈대로 이용하여 부품들을 조립한다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828325" y="78672"/>
            <a:ext cx="5238605" cy="994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프로젝트 진행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489" y="1072794"/>
            <a:ext cx="4409022" cy="227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308778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I_main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 descr="1-3.png"/>
          <p:cNvPicPr>
            <a:picLocks noChangeAspect="1"/>
          </p:cNvPicPr>
          <p:nvPr/>
        </p:nvPicPr>
        <p:blipFill>
          <a:blip r:embed="rId3" cstate="print"/>
          <a:srcRect l="1728" t="3621" r="90371" b="86832"/>
          <a:stretch>
            <a:fillRect/>
          </a:stretch>
        </p:blipFill>
        <p:spPr>
          <a:xfrm>
            <a:off x="158044" y="248356"/>
            <a:ext cx="722489" cy="654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507" y="288113"/>
            <a:ext cx="5261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rPr>
              <a:t>2.</a:t>
            </a:r>
            <a:endParaRPr lang="ko-KR" altLang="en-US" sz="3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나눔명조 ExtraBold" pitchFamily="18" charset="-127"/>
              <a:ea typeface="나눔명조 ExtraBold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28325" y="199330"/>
            <a:ext cx="2452582" cy="184666"/>
            <a:chOff x="-50910" y="2060848"/>
            <a:chExt cx="2452582" cy="184666"/>
          </a:xfrm>
        </p:grpSpPr>
        <p:sp>
          <p:nvSpPr>
            <p:cNvPr id="8" name="TextBox 7"/>
            <p:cNvSpPr txBox="1"/>
            <p:nvPr/>
          </p:nvSpPr>
          <p:spPr>
            <a:xfrm>
              <a:off x="-50910" y="2073526"/>
              <a:ext cx="127310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냉철한 지성이 뜨거운 열정과 손잡는 곳</a:t>
              </a:r>
              <a:r>
                <a:rPr lang="en-US" altLang="ko-KR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.</a:t>
              </a:r>
              <a:endParaRPr lang="ko-KR" altLang="en-US" sz="5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3608" y="2060848"/>
              <a:ext cx="135806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세계무대와 통하는 민족지성의 심장</a:t>
              </a:r>
            </a:p>
          </p:txBody>
        </p:sp>
      </p:grpSp>
      <p:sp>
        <p:nvSpPr>
          <p:cNvPr id="13" name="내용 개체 틀 2"/>
          <p:cNvSpPr txBox="1">
            <a:spLocks/>
          </p:cNvSpPr>
          <p:nvPr/>
        </p:nvSpPr>
        <p:spPr>
          <a:xfrm>
            <a:off x="457200" y="3933056"/>
            <a:ext cx="8229600" cy="219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57200" y="2348880"/>
            <a:ext cx="8229600" cy="3096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en-US" b="1" dirty="0">
                <a:solidFill>
                  <a:schemeClr val="tx1"/>
                </a:solidFill>
              </a:rPr>
              <a:t>관련자료 조사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당근이 </a:t>
            </a:r>
            <a:r>
              <a:rPr lang="en-US" altLang="ko-KR" dirty="0" err="1">
                <a:solidFill>
                  <a:schemeClr val="tx1"/>
                </a:solidFill>
              </a:rPr>
              <a:t>avr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아두이노</a:t>
            </a:r>
            <a:r>
              <a:rPr lang="ko-KR" altLang="en-US" dirty="0">
                <a:solidFill>
                  <a:schemeClr val="tx1"/>
                </a:solidFill>
              </a:rPr>
              <a:t> 스토리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라즈베리파이등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네이버</a:t>
            </a:r>
            <a:r>
              <a:rPr lang="ko-KR" altLang="en-US" dirty="0">
                <a:solidFill>
                  <a:schemeClr val="tx1"/>
                </a:solidFill>
              </a:rPr>
              <a:t> 카페와 </a:t>
            </a:r>
            <a:r>
              <a:rPr lang="ko-KR" altLang="en-US" dirty="0" err="1">
                <a:solidFill>
                  <a:schemeClr val="tx1"/>
                </a:solidFill>
              </a:rPr>
              <a:t>구글링을</a:t>
            </a:r>
            <a:r>
              <a:rPr lang="ko-KR" altLang="en-US" dirty="0">
                <a:solidFill>
                  <a:schemeClr val="tx1"/>
                </a:solidFill>
              </a:rPr>
              <a:t> 통해 관련자료 조사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828325" y="78672"/>
            <a:ext cx="5238605" cy="994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프로젝트 진행</a:t>
            </a:r>
          </a:p>
        </p:txBody>
      </p:sp>
    </p:spTree>
    <p:extLst>
      <p:ext uri="{BB962C8B-B14F-4D97-AF65-F5344CB8AC3E}">
        <p14:creationId xmlns:p14="http://schemas.microsoft.com/office/powerpoint/2010/main" val="2086073196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I_main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 descr="1-3.png"/>
          <p:cNvPicPr>
            <a:picLocks noChangeAspect="1"/>
          </p:cNvPicPr>
          <p:nvPr/>
        </p:nvPicPr>
        <p:blipFill>
          <a:blip r:embed="rId3" cstate="print"/>
          <a:srcRect l="1728" t="3621" r="90371" b="86832"/>
          <a:stretch>
            <a:fillRect/>
          </a:stretch>
        </p:blipFill>
        <p:spPr>
          <a:xfrm>
            <a:off x="158044" y="248356"/>
            <a:ext cx="722489" cy="654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507" y="288113"/>
            <a:ext cx="5261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rPr>
              <a:t>2.</a:t>
            </a:r>
            <a:endParaRPr lang="ko-KR" altLang="en-US" sz="3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나눔명조 ExtraBold" pitchFamily="18" charset="-127"/>
              <a:ea typeface="나눔명조 ExtraBold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28325" y="199330"/>
            <a:ext cx="2452582" cy="184666"/>
            <a:chOff x="-50910" y="2060848"/>
            <a:chExt cx="2452582" cy="184666"/>
          </a:xfrm>
        </p:grpSpPr>
        <p:sp>
          <p:nvSpPr>
            <p:cNvPr id="8" name="TextBox 7"/>
            <p:cNvSpPr txBox="1"/>
            <p:nvPr/>
          </p:nvSpPr>
          <p:spPr>
            <a:xfrm>
              <a:off x="-50910" y="2073526"/>
              <a:ext cx="127310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냉철한 지성이 뜨거운 열정과 손잡는 곳</a:t>
              </a:r>
              <a:r>
                <a:rPr lang="en-US" altLang="ko-KR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.</a:t>
              </a:r>
              <a:endParaRPr lang="ko-KR" altLang="en-US" sz="5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3608" y="2060848"/>
              <a:ext cx="135806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세계무대와 통하는 민족지성의 심장</a:t>
              </a:r>
            </a:p>
          </p:txBody>
        </p:sp>
      </p:grpSp>
      <p:sp>
        <p:nvSpPr>
          <p:cNvPr id="13" name="내용 개체 틀 2"/>
          <p:cNvSpPr txBox="1">
            <a:spLocks/>
          </p:cNvSpPr>
          <p:nvPr/>
        </p:nvSpPr>
        <p:spPr>
          <a:xfrm>
            <a:off x="457200" y="3933056"/>
            <a:ext cx="8229600" cy="219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19288" y="1556792"/>
            <a:ext cx="8229600" cy="3096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en-US" b="1" dirty="0">
                <a:solidFill>
                  <a:schemeClr val="tx1"/>
                </a:solidFill>
              </a:rPr>
              <a:t>차체 제작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828325" y="78672"/>
            <a:ext cx="5238605" cy="994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프로젝트 진행</a:t>
            </a:r>
            <a:r>
              <a:rPr lang="en-US" altLang="ko-KR" sz="3200" b="1" dirty="0"/>
              <a:t>  10/17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E4AFAA-6CE7-4F90-8C1C-8DBF0814B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348880"/>
            <a:ext cx="4427984" cy="33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34159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I_main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 descr="1-3.png"/>
          <p:cNvPicPr>
            <a:picLocks noChangeAspect="1"/>
          </p:cNvPicPr>
          <p:nvPr/>
        </p:nvPicPr>
        <p:blipFill>
          <a:blip r:embed="rId3" cstate="print"/>
          <a:srcRect l="1728" t="3621" r="90371" b="86832"/>
          <a:stretch>
            <a:fillRect/>
          </a:stretch>
        </p:blipFill>
        <p:spPr>
          <a:xfrm>
            <a:off x="158044" y="248356"/>
            <a:ext cx="722489" cy="654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507" y="288113"/>
            <a:ext cx="5261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rPr>
              <a:t>2.</a:t>
            </a:r>
            <a:endParaRPr lang="ko-KR" altLang="en-US" sz="3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나눔명조 ExtraBold" pitchFamily="18" charset="-127"/>
              <a:ea typeface="나눔명조 ExtraBold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28325" y="199330"/>
            <a:ext cx="2452582" cy="184666"/>
            <a:chOff x="-50910" y="2060848"/>
            <a:chExt cx="2452582" cy="184666"/>
          </a:xfrm>
        </p:grpSpPr>
        <p:sp>
          <p:nvSpPr>
            <p:cNvPr id="8" name="TextBox 7"/>
            <p:cNvSpPr txBox="1"/>
            <p:nvPr/>
          </p:nvSpPr>
          <p:spPr>
            <a:xfrm>
              <a:off x="-50910" y="2073526"/>
              <a:ext cx="127310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냉철한 지성이 뜨거운 열정과 손잡는 곳</a:t>
              </a:r>
              <a:r>
                <a:rPr lang="en-US" altLang="ko-KR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.</a:t>
              </a:r>
              <a:endParaRPr lang="ko-KR" altLang="en-US" sz="5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3608" y="2060848"/>
              <a:ext cx="135806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세계무대와 통하는 민족지성의 심장</a:t>
              </a:r>
            </a:p>
          </p:txBody>
        </p:sp>
      </p:grpSp>
      <p:sp>
        <p:nvSpPr>
          <p:cNvPr id="13" name="내용 개체 틀 2"/>
          <p:cNvSpPr txBox="1">
            <a:spLocks/>
          </p:cNvSpPr>
          <p:nvPr/>
        </p:nvSpPr>
        <p:spPr>
          <a:xfrm>
            <a:off x="457200" y="3933056"/>
            <a:ext cx="8229600" cy="219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19288" y="1556792"/>
            <a:ext cx="8229600" cy="3096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초음파와 </a:t>
            </a:r>
            <a:r>
              <a:rPr lang="ko-KR" altLang="en-US" b="1" dirty="0" err="1">
                <a:solidFill>
                  <a:schemeClr val="tx1"/>
                </a:solidFill>
              </a:rPr>
              <a:t>서보모터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457200" indent="-457200" algn="l">
              <a:buFontTx/>
              <a:buChar char="-"/>
            </a:pPr>
            <a:endParaRPr lang="en-US" altLang="ko-KR" b="1" dirty="0">
              <a:solidFill>
                <a:schemeClr val="tx1"/>
              </a:solidFill>
            </a:endParaRPr>
          </a:p>
          <a:p>
            <a:pPr marL="457200" indent="-457200" algn="l">
              <a:buFontTx/>
              <a:buChar char="-"/>
            </a:pPr>
            <a:r>
              <a:rPr lang="en-US" altLang="ko-KR" b="1" dirty="0">
                <a:solidFill>
                  <a:schemeClr val="tx1"/>
                </a:solidFill>
              </a:rPr>
              <a:t>DC</a:t>
            </a:r>
            <a:r>
              <a:rPr lang="ko-KR" altLang="en-US" b="1" dirty="0">
                <a:solidFill>
                  <a:schemeClr val="tx1"/>
                </a:solidFill>
              </a:rPr>
              <a:t>모터와 모터드라이브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828325" y="78672"/>
            <a:ext cx="5238605" cy="994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프로젝트 진행  </a:t>
            </a:r>
            <a:r>
              <a:rPr lang="en-US" altLang="ko-KR" sz="3200" b="1" dirty="0"/>
              <a:t>10/17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51334481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I_main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 descr="1-3.png"/>
          <p:cNvPicPr>
            <a:picLocks noChangeAspect="1"/>
          </p:cNvPicPr>
          <p:nvPr/>
        </p:nvPicPr>
        <p:blipFill>
          <a:blip r:embed="rId3" cstate="print"/>
          <a:srcRect l="1728" t="3621" r="90371" b="86832"/>
          <a:stretch>
            <a:fillRect/>
          </a:stretch>
        </p:blipFill>
        <p:spPr>
          <a:xfrm>
            <a:off x="158044" y="248356"/>
            <a:ext cx="722489" cy="654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507" y="288113"/>
            <a:ext cx="5261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rPr>
              <a:t>2.</a:t>
            </a:r>
            <a:endParaRPr lang="ko-KR" altLang="en-US" sz="3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나눔명조 ExtraBold" pitchFamily="18" charset="-127"/>
              <a:ea typeface="나눔명조 ExtraBold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28325" y="199330"/>
            <a:ext cx="2452582" cy="184666"/>
            <a:chOff x="-50910" y="2060848"/>
            <a:chExt cx="2452582" cy="184666"/>
          </a:xfrm>
        </p:grpSpPr>
        <p:sp>
          <p:nvSpPr>
            <p:cNvPr id="8" name="TextBox 7"/>
            <p:cNvSpPr txBox="1"/>
            <p:nvPr/>
          </p:nvSpPr>
          <p:spPr>
            <a:xfrm>
              <a:off x="-50910" y="2073526"/>
              <a:ext cx="127310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냉철한 지성이 뜨거운 열정과 손잡는 곳</a:t>
              </a:r>
              <a:r>
                <a:rPr lang="en-US" altLang="ko-KR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.</a:t>
              </a:r>
              <a:endParaRPr lang="ko-KR" altLang="en-US" sz="5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3608" y="2060848"/>
              <a:ext cx="135806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세계무대와 통하는 민족지성의 심장</a:t>
              </a:r>
            </a:p>
          </p:txBody>
        </p:sp>
      </p:grpSp>
      <p:sp>
        <p:nvSpPr>
          <p:cNvPr id="13" name="내용 개체 틀 2"/>
          <p:cNvSpPr txBox="1">
            <a:spLocks/>
          </p:cNvSpPr>
          <p:nvPr/>
        </p:nvSpPr>
        <p:spPr>
          <a:xfrm>
            <a:off x="457200" y="3933056"/>
            <a:ext cx="8229600" cy="219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19288" y="1556792"/>
            <a:ext cx="8229600" cy="3096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en-US" b="1" dirty="0" err="1">
                <a:solidFill>
                  <a:schemeClr val="tx1"/>
                </a:solidFill>
              </a:rPr>
              <a:t>아두이노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우노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-&gt; </a:t>
            </a:r>
            <a:r>
              <a:rPr lang="ko-KR" altLang="en-US" b="1" dirty="0" err="1">
                <a:solidFill>
                  <a:schemeClr val="tx1"/>
                </a:solidFill>
              </a:rPr>
              <a:t>아두이노</a:t>
            </a:r>
            <a:r>
              <a:rPr lang="ko-KR" altLang="en-US" b="1" dirty="0">
                <a:solidFill>
                  <a:schemeClr val="tx1"/>
                </a:solidFill>
              </a:rPr>
              <a:t> 메가 </a:t>
            </a:r>
            <a:r>
              <a:rPr lang="en-US" altLang="ko-KR" b="1" dirty="0">
                <a:solidFill>
                  <a:schemeClr val="tx1"/>
                </a:solidFill>
              </a:rPr>
              <a:t>2560</a:t>
            </a: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828325" y="78672"/>
            <a:ext cx="5238605" cy="994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프로젝트 진행  </a:t>
            </a:r>
            <a:r>
              <a:rPr lang="en-US" altLang="ko-KR" sz="3200" b="1" dirty="0"/>
              <a:t>10/17</a:t>
            </a:r>
            <a:endParaRPr lang="ko-KR" altLang="en-US" sz="3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3F0AD1-292B-4C71-8285-7D0ED6295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555" y="2409031"/>
            <a:ext cx="41433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9102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I_main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 descr="1-3.png"/>
          <p:cNvPicPr>
            <a:picLocks noChangeAspect="1"/>
          </p:cNvPicPr>
          <p:nvPr/>
        </p:nvPicPr>
        <p:blipFill>
          <a:blip r:embed="rId3" cstate="print"/>
          <a:srcRect l="1728" t="3621" r="90371" b="86832"/>
          <a:stretch>
            <a:fillRect/>
          </a:stretch>
        </p:blipFill>
        <p:spPr>
          <a:xfrm>
            <a:off x="158044" y="248356"/>
            <a:ext cx="722489" cy="654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507" y="288113"/>
            <a:ext cx="5261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rPr>
              <a:t>3.</a:t>
            </a:r>
            <a:endParaRPr lang="ko-KR" altLang="en-US" sz="3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나눔명조 ExtraBold" pitchFamily="18" charset="-127"/>
              <a:ea typeface="나눔명조 ExtraBold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28325" y="199330"/>
            <a:ext cx="2452582" cy="184666"/>
            <a:chOff x="-50910" y="2060848"/>
            <a:chExt cx="2452582" cy="184666"/>
          </a:xfrm>
        </p:grpSpPr>
        <p:sp>
          <p:nvSpPr>
            <p:cNvPr id="8" name="TextBox 7"/>
            <p:cNvSpPr txBox="1"/>
            <p:nvPr/>
          </p:nvSpPr>
          <p:spPr>
            <a:xfrm>
              <a:off x="-50910" y="2073526"/>
              <a:ext cx="127310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냉철한 지성이 뜨거운 열정과 손잡는 곳</a:t>
              </a:r>
              <a:r>
                <a:rPr lang="en-US" altLang="ko-KR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.</a:t>
              </a:r>
              <a:endParaRPr lang="ko-KR" altLang="en-US" sz="5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3608" y="2060848"/>
              <a:ext cx="135806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세계무대와 통하는 민족지성의 심장</a:t>
              </a:r>
            </a:p>
          </p:txBody>
        </p:sp>
      </p:grpSp>
      <p:sp>
        <p:nvSpPr>
          <p:cNvPr id="11" name="제목 1"/>
          <p:cNvSpPr txBox="1">
            <a:spLocks/>
          </p:cNvSpPr>
          <p:nvPr/>
        </p:nvSpPr>
        <p:spPr>
          <a:xfrm>
            <a:off x="557531" y="58614"/>
            <a:ext cx="5238605" cy="994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/>
              <a:t> </a:t>
            </a:r>
            <a:r>
              <a:rPr lang="ko-KR" altLang="en-US" sz="3200" b="1" dirty="0"/>
              <a:t>차후 계획</a:t>
            </a: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차체와 여러 부품 조립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457200" indent="-457200" algn="l">
              <a:buFontTx/>
              <a:buChar char="-"/>
            </a:pPr>
            <a:endParaRPr lang="en-US" altLang="ko-KR" b="1" dirty="0">
              <a:solidFill>
                <a:schemeClr val="tx1"/>
              </a:solidFill>
            </a:endParaRPr>
          </a:p>
          <a:p>
            <a:pPr marL="457200" indent="-457200" algn="l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평행 주차 공식 이해하기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457200" indent="-457200" algn="l">
              <a:buFontTx/>
              <a:buChar char="-"/>
            </a:pPr>
            <a:endParaRPr lang="en-US" altLang="ko-KR" b="1" dirty="0">
              <a:solidFill>
                <a:schemeClr val="tx1"/>
              </a:solidFill>
            </a:endParaRPr>
          </a:p>
          <a:p>
            <a:pPr marL="457200" indent="-457200" algn="l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코드 짜기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457200" indent="-457200" algn="l">
              <a:buFontTx/>
              <a:buChar char="-"/>
            </a:pPr>
            <a:endParaRPr lang="en-US" altLang="ko-KR" b="1" dirty="0">
              <a:solidFill>
                <a:schemeClr val="tx1"/>
              </a:solidFill>
            </a:endParaRPr>
          </a:p>
          <a:p>
            <a:pPr marL="457200" indent="-457200" algn="l">
              <a:buFontTx/>
              <a:buChar char="-"/>
            </a:pPr>
            <a:r>
              <a:rPr lang="ko-KR" altLang="en-US" b="1" dirty="0">
                <a:solidFill>
                  <a:schemeClr val="tx1"/>
                </a:solidFill>
              </a:rPr>
              <a:t>베터리</a:t>
            </a:r>
            <a:r>
              <a:rPr lang="en-US" altLang="ko-KR" b="1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2684372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I_main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그림 6" descr="1-21.png"/>
          <p:cNvPicPr>
            <a:picLocks noChangeAspect="1"/>
          </p:cNvPicPr>
          <p:nvPr/>
        </p:nvPicPr>
        <p:blipFill>
          <a:blip r:embed="rId3" cstate="print"/>
          <a:srcRect l="43809" t="58255" r="43571" b="32538"/>
          <a:stretch>
            <a:fillRect/>
          </a:stretch>
        </p:blipFill>
        <p:spPr>
          <a:xfrm>
            <a:off x="4005943" y="3556383"/>
            <a:ext cx="1153886" cy="631372"/>
          </a:xfrm>
          <a:prstGeom prst="rect">
            <a:avLst/>
          </a:prstGeom>
        </p:spPr>
      </p:pic>
      <p:pic>
        <p:nvPicPr>
          <p:cNvPr id="8" name="그림 7" descr="1-20.png"/>
          <p:cNvPicPr>
            <a:picLocks noChangeAspect="1"/>
          </p:cNvPicPr>
          <p:nvPr/>
        </p:nvPicPr>
        <p:blipFill>
          <a:blip r:embed="rId4" cstate="print"/>
          <a:srcRect l="42261" t="35396" r="42261" b="38094"/>
          <a:stretch>
            <a:fillRect/>
          </a:stretch>
        </p:blipFill>
        <p:spPr>
          <a:xfrm>
            <a:off x="3864429" y="1988840"/>
            <a:ext cx="1415142" cy="1817915"/>
          </a:xfrm>
          <a:prstGeom prst="rect">
            <a:avLst/>
          </a:prstGeom>
        </p:spPr>
      </p:pic>
      <p:pic>
        <p:nvPicPr>
          <p:cNvPr id="10" name="그림 9" descr="1-24.png"/>
          <p:cNvPicPr>
            <a:picLocks noChangeAspect="1"/>
          </p:cNvPicPr>
          <p:nvPr/>
        </p:nvPicPr>
        <p:blipFill>
          <a:blip r:embed="rId5" cstate="print"/>
          <a:srcRect l="38570" t="64446" r="38571" b="32697"/>
          <a:stretch>
            <a:fillRect/>
          </a:stretch>
        </p:blipFill>
        <p:spPr>
          <a:xfrm>
            <a:off x="3526971" y="3980926"/>
            <a:ext cx="2090058" cy="195943"/>
          </a:xfrm>
          <a:prstGeom prst="rect">
            <a:avLst/>
          </a:prstGeom>
        </p:spPr>
      </p:pic>
      <p:pic>
        <p:nvPicPr>
          <p:cNvPr id="11" name="그림 10" descr="1-24.png"/>
          <p:cNvPicPr>
            <a:picLocks noChangeAspect="1"/>
          </p:cNvPicPr>
          <p:nvPr/>
        </p:nvPicPr>
        <p:blipFill>
          <a:blip r:embed="rId5" cstate="print"/>
          <a:srcRect l="36070" t="66986" r="36070" b="29998"/>
          <a:stretch>
            <a:fillRect/>
          </a:stretch>
        </p:blipFill>
        <p:spPr>
          <a:xfrm>
            <a:off x="3298371" y="4155097"/>
            <a:ext cx="2547258" cy="206829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457200" y="112474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b="1" dirty="0">
                <a:solidFill>
                  <a:schemeClr val="tx1"/>
                </a:solidFill>
              </a:rPr>
              <a:t>Q&amp;A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-0.03148 " pathEditMode="relative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I_main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그림 7" descr="1-20.png"/>
          <p:cNvPicPr>
            <a:picLocks noChangeAspect="1"/>
          </p:cNvPicPr>
          <p:nvPr/>
        </p:nvPicPr>
        <p:blipFill>
          <a:blip r:embed="rId3" cstate="print"/>
          <a:srcRect l="41392" t="29705" r="42026" b="38903"/>
          <a:stretch>
            <a:fillRect/>
          </a:stretch>
        </p:blipFill>
        <p:spPr>
          <a:xfrm>
            <a:off x="3784922" y="2037144"/>
            <a:ext cx="1516283" cy="2152891"/>
          </a:xfrm>
          <a:prstGeom prst="rect">
            <a:avLst/>
          </a:prstGeom>
        </p:spPr>
      </p:pic>
      <p:pic>
        <p:nvPicPr>
          <p:cNvPr id="10" name="그림 9" descr="1-24.png"/>
          <p:cNvPicPr>
            <a:picLocks noChangeAspect="1"/>
          </p:cNvPicPr>
          <p:nvPr/>
        </p:nvPicPr>
        <p:blipFill>
          <a:blip r:embed="rId3" cstate="print"/>
          <a:srcRect l="38481" t="59916" r="38861" b="36709"/>
          <a:stretch>
            <a:fillRect/>
          </a:stretch>
        </p:blipFill>
        <p:spPr>
          <a:xfrm>
            <a:off x="3518704" y="4109013"/>
            <a:ext cx="2071868" cy="231493"/>
          </a:xfrm>
          <a:prstGeom prst="rect">
            <a:avLst/>
          </a:prstGeom>
        </p:spPr>
      </p:pic>
      <p:pic>
        <p:nvPicPr>
          <p:cNvPr id="11" name="그림 10" descr="1-24.png"/>
          <p:cNvPicPr>
            <a:picLocks noChangeAspect="1"/>
          </p:cNvPicPr>
          <p:nvPr/>
        </p:nvPicPr>
        <p:blipFill>
          <a:blip r:embed="rId3" cstate="print"/>
          <a:srcRect l="35949" t="63291" r="36076" b="33502"/>
          <a:stretch>
            <a:fillRect/>
          </a:stretch>
        </p:blipFill>
        <p:spPr>
          <a:xfrm>
            <a:off x="3287210" y="4340506"/>
            <a:ext cx="2558005" cy="219919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457200" y="112474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b="1" dirty="0">
                <a:solidFill>
                  <a:schemeClr val="tx1"/>
                </a:solidFill>
              </a:rPr>
              <a:t>감사합니다</a:t>
            </a:r>
            <a:r>
              <a:rPr lang="en-US" altLang="ko-KR" sz="5400" b="1" dirty="0">
                <a:solidFill>
                  <a:schemeClr val="tx1"/>
                </a:solidFill>
              </a:rPr>
              <a:t>.</a:t>
            </a:r>
            <a:endParaRPr lang="ko-KR" altLang="en-US" sz="5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-0.03148 " pathEditMode="relative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I_main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그림 9" descr="1-21.png"/>
          <p:cNvPicPr>
            <a:picLocks noChangeAspect="1"/>
          </p:cNvPicPr>
          <p:nvPr/>
        </p:nvPicPr>
        <p:blipFill>
          <a:blip r:embed="rId3" cstate="print"/>
          <a:srcRect l="43809" t="58255" r="43571" b="32538"/>
          <a:stretch>
            <a:fillRect/>
          </a:stretch>
        </p:blipFill>
        <p:spPr>
          <a:xfrm>
            <a:off x="6262745" y="3995057"/>
            <a:ext cx="1153886" cy="631372"/>
          </a:xfrm>
          <a:prstGeom prst="rect">
            <a:avLst/>
          </a:prstGeom>
        </p:spPr>
      </p:pic>
      <p:pic>
        <p:nvPicPr>
          <p:cNvPr id="11" name="그림 10" descr="1-20.png"/>
          <p:cNvPicPr>
            <a:picLocks noChangeAspect="1"/>
          </p:cNvPicPr>
          <p:nvPr/>
        </p:nvPicPr>
        <p:blipFill>
          <a:blip r:embed="rId4" cstate="print"/>
          <a:srcRect l="42261" t="35396" r="42261" b="38094"/>
          <a:stretch>
            <a:fillRect/>
          </a:stretch>
        </p:blipFill>
        <p:spPr>
          <a:xfrm>
            <a:off x="6121231" y="2427514"/>
            <a:ext cx="1415142" cy="1817915"/>
          </a:xfrm>
          <a:prstGeom prst="rect">
            <a:avLst/>
          </a:prstGeom>
        </p:spPr>
      </p:pic>
      <p:pic>
        <p:nvPicPr>
          <p:cNvPr id="12" name="그림 11" descr="1-19.png"/>
          <p:cNvPicPr>
            <a:picLocks noChangeAspect="1"/>
          </p:cNvPicPr>
          <p:nvPr/>
        </p:nvPicPr>
        <p:blipFill>
          <a:blip r:embed="rId5" cstate="print"/>
          <a:srcRect l="37380" t="24125" r="37975" b="65239"/>
          <a:stretch>
            <a:fillRect/>
          </a:stretch>
        </p:blipFill>
        <p:spPr>
          <a:xfrm>
            <a:off x="5674916" y="1654629"/>
            <a:ext cx="2253343" cy="729342"/>
          </a:xfrm>
          <a:prstGeom prst="rect">
            <a:avLst/>
          </a:prstGeom>
        </p:spPr>
      </p:pic>
      <p:pic>
        <p:nvPicPr>
          <p:cNvPr id="13" name="그림 12" descr="1-19.png"/>
          <p:cNvPicPr>
            <a:picLocks noChangeAspect="1"/>
          </p:cNvPicPr>
          <p:nvPr/>
        </p:nvPicPr>
        <p:blipFill>
          <a:blip r:embed="rId5" cstate="print"/>
          <a:srcRect l="37975" t="64604" r="37618" b="28887"/>
          <a:stretch>
            <a:fillRect/>
          </a:stretch>
        </p:blipFill>
        <p:spPr>
          <a:xfrm>
            <a:off x="5729345" y="4430486"/>
            <a:ext cx="2231571" cy="446314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-1328192" y="1354208"/>
            <a:ext cx="7772400" cy="1470025"/>
          </a:xfrm>
        </p:spPr>
        <p:txBody>
          <a:bodyPr/>
          <a:lstStyle/>
          <a:p>
            <a:r>
              <a:rPr lang="ko-KR" altLang="en-US" b="1" dirty="0"/>
              <a:t>자동 주차</a:t>
            </a: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-954699" y="282423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KOREA UNIVERSITY</a:t>
            </a:r>
            <a:endParaRPr lang="ko-KR" altLang="en-US" sz="3200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95A3B74-70D6-4AFB-AE0C-00A69A311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15404" y="4265230"/>
            <a:ext cx="6400800" cy="1752600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</a:rPr>
              <a:t>SSG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2016270630 </a:t>
            </a:r>
            <a:r>
              <a:rPr lang="ko-KR" altLang="en-US" sz="2000" dirty="0">
                <a:solidFill>
                  <a:schemeClr val="tx1"/>
                </a:solidFill>
              </a:rPr>
              <a:t>윤호영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2016270634 </a:t>
            </a:r>
            <a:r>
              <a:rPr lang="ko-KR" altLang="en-US" sz="2000" dirty="0">
                <a:solidFill>
                  <a:schemeClr val="tx1"/>
                </a:solidFill>
              </a:rPr>
              <a:t>이찬호</a:t>
            </a:r>
          </a:p>
        </p:txBody>
      </p:sp>
    </p:spTree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I_main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그림 3" descr="1-1.png"/>
          <p:cNvPicPr>
            <a:picLocks noChangeAspect="1"/>
          </p:cNvPicPr>
          <p:nvPr/>
        </p:nvPicPr>
        <p:blipFill>
          <a:blip r:embed="rId3" cstate="print"/>
          <a:srcRect l="7938" t="8428" r="68384" b="86669"/>
          <a:stretch>
            <a:fillRect/>
          </a:stretch>
        </p:blipFill>
        <p:spPr>
          <a:xfrm>
            <a:off x="726141" y="578224"/>
            <a:ext cx="2164977" cy="336176"/>
          </a:xfrm>
          <a:prstGeom prst="rect">
            <a:avLst/>
          </a:prstGeom>
        </p:spPr>
      </p:pic>
      <p:pic>
        <p:nvPicPr>
          <p:cNvPr id="39" name="그림 38" descr="1-23.png"/>
          <p:cNvPicPr>
            <a:picLocks noChangeAspect="1"/>
          </p:cNvPicPr>
          <p:nvPr/>
        </p:nvPicPr>
        <p:blipFill>
          <a:blip r:embed="rId4" cstate="print"/>
          <a:srcRect l="11425" t="28252" r="85718" b="67938"/>
          <a:stretch>
            <a:fillRect/>
          </a:stretch>
        </p:blipFill>
        <p:spPr>
          <a:xfrm>
            <a:off x="1045029" y="1937657"/>
            <a:ext cx="261257" cy="261257"/>
          </a:xfrm>
          <a:prstGeom prst="rect">
            <a:avLst/>
          </a:prstGeom>
        </p:spPr>
      </p:pic>
      <p:pic>
        <p:nvPicPr>
          <p:cNvPr id="40" name="그림 39" descr="1-23.png"/>
          <p:cNvPicPr>
            <a:picLocks noChangeAspect="1"/>
          </p:cNvPicPr>
          <p:nvPr/>
        </p:nvPicPr>
        <p:blipFill>
          <a:blip r:embed="rId4" cstate="print"/>
          <a:srcRect l="14997" t="25077" r="83455" b="72383"/>
          <a:stretch>
            <a:fillRect/>
          </a:stretch>
        </p:blipFill>
        <p:spPr>
          <a:xfrm>
            <a:off x="1371600" y="1719943"/>
            <a:ext cx="141514" cy="174171"/>
          </a:xfrm>
          <a:prstGeom prst="rect">
            <a:avLst/>
          </a:prstGeom>
        </p:spPr>
      </p:pic>
      <p:pic>
        <p:nvPicPr>
          <p:cNvPr id="38" name="그림 37" descr="1-22.png"/>
          <p:cNvPicPr>
            <a:picLocks noChangeAspect="1"/>
          </p:cNvPicPr>
          <p:nvPr/>
        </p:nvPicPr>
        <p:blipFill>
          <a:blip r:embed="rId5" cstate="print"/>
          <a:srcRect l="11471" t="24314" r="82941" b="68235"/>
          <a:stretch>
            <a:fillRect/>
          </a:stretch>
        </p:blipFill>
        <p:spPr>
          <a:xfrm>
            <a:off x="1048871" y="1667435"/>
            <a:ext cx="510988" cy="510989"/>
          </a:xfrm>
          <a:prstGeom prst="rect">
            <a:avLst/>
          </a:prstGeom>
        </p:spPr>
      </p:pic>
      <p:pic>
        <p:nvPicPr>
          <p:cNvPr id="44" name="그림 43" descr="1-23.png"/>
          <p:cNvPicPr>
            <a:picLocks noChangeAspect="1"/>
          </p:cNvPicPr>
          <p:nvPr/>
        </p:nvPicPr>
        <p:blipFill>
          <a:blip r:embed="rId4" cstate="print"/>
          <a:srcRect l="11306" t="49524" r="85598" b="46507"/>
          <a:stretch>
            <a:fillRect/>
          </a:stretch>
        </p:blipFill>
        <p:spPr>
          <a:xfrm>
            <a:off x="1034143" y="3396343"/>
            <a:ext cx="283028" cy="272143"/>
          </a:xfrm>
          <a:prstGeom prst="rect">
            <a:avLst/>
          </a:prstGeom>
        </p:spPr>
      </p:pic>
      <p:pic>
        <p:nvPicPr>
          <p:cNvPr id="45" name="그림 44" descr="1-23.png"/>
          <p:cNvPicPr>
            <a:picLocks noChangeAspect="1"/>
          </p:cNvPicPr>
          <p:nvPr/>
        </p:nvPicPr>
        <p:blipFill>
          <a:blip r:embed="rId4" cstate="print"/>
          <a:srcRect l="14640" t="46666" r="83098" b="50794"/>
          <a:stretch>
            <a:fillRect/>
          </a:stretch>
        </p:blipFill>
        <p:spPr>
          <a:xfrm>
            <a:off x="1338943" y="3200400"/>
            <a:ext cx="206828" cy="174171"/>
          </a:xfrm>
          <a:prstGeom prst="rect">
            <a:avLst/>
          </a:prstGeom>
        </p:spPr>
      </p:pic>
      <p:pic>
        <p:nvPicPr>
          <p:cNvPr id="47" name="그림 46" descr="1-23.png"/>
          <p:cNvPicPr>
            <a:picLocks noChangeAspect="1"/>
          </p:cNvPicPr>
          <p:nvPr/>
        </p:nvPicPr>
        <p:blipFill>
          <a:blip r:embed="rId4" cstate="print"/>
          <a:srcRect l="11425" t="74764" r="85479" b="21585"/>
          <a:stretch>
            <a:fillRect/>
          </a:stretch>
        </p:blipFill>
        <p:spPr>
          <a:xfrm>
            <a:off x="1045029" y="5127171"/>
            <a:ext cx="283028" cy="250372"/>
          </a:xfrm>
          <a:prstGeom prst="rect">
            <a:avLst/>
          </a:prstGeom>
        </p:spPr>
      </p:pic>
      <p:pic>
        <p:nvPicPr>
          <p:cNvPr id="48" name="그림 47" descr="1-23.png"/>
          <p:cNvPicPr>
            <a:picLocks noChangeAspect="1"/>
          </p:cNvPicPr>
          <p:nvPr/>
        </p:nvPicPr>
        <p:blipFill>
          <a:blip r:embed="rId4" cstate="print"/>
          <a:srcRect l="14521" t="71430" r="82979" b="25554"/>
          <a:stretch>
            <a:fillRect/>
          </a:stretch>
        </p:blipFill>
        <p:spPr>
          <a:xfrm>
            <a:off x="1328057" y="4898571"/>
            <a:ext cx="228600" cy="206829"/>
          </a:xfrm>
          <a:prstGeom prst="rect">
            <a:avLst/>
          </a:prstGeom>
        </p:spPr>
      </p:pic>
      <p:pic>
        <p:nvPicPr>
          <p:cNvPr id="42" name="그림 41" descr="1-22.png"/>
          <p:cNvPicPr>
            <a:picLocks noChangeAspect="1"/>
          </p:cNvPicPr>
          <p:nvPr/>
        </p:nvPicPr>
        <p:blipFill>
          <a:blip r:embed="rId5" cstate="print"/>
          <a:srcRect l="11324" t="45490" r="82941" b="46863"/>
          <a:stretch>
            <a:fillRect/>
          </a:stretch>
        </p:blipFill>
        <p:spPr>
          <a:xfrm>
            <a:off x="1035424" y="3119718"/>
            <a:ext cx="524435" cy="524435"/>
          </a:xfrm>
          <a:prstGeom prst="rect">
            <a:avLst/>
          </a:prstGeom>
        </p:spPr>
      </p:pic>
      <p:pic>
        <p:nvPicPr>
          <p:cNvPr id="43" name="그림 42" descr="1-22.png"/>
          <p:cNvPicPr>
            <a:picLocks noChangeAspect="1"/>
          </p:cNvPicPr>
          <p:nvPr/>
        </p:nvPicPr>
        <p:blipFill>
          <a:blip r:embed="rId5" cstate="print"/>
          <a:srcRect l="11618" t="70392" r="82941" b="21961"/>
          <a:stretch>
            <a:fillRect/>
          </a:stretch>
        </p:blipFill>
        <p:spPr>
          <a:xfrm>
            <a:off x="1062318" y="4827494"/>
            <a:ext cx="497541" cy="52443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674059" y="820271"/>
            <a:ext cx="26068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나눔명조 ExtraBold" pitchFamily="18" charset="-127"/>
                <a:ea typeface="나눔명조 ExtraBold" pitchFamily="18" charset="-127"/>
              </a:rPr>
              <a:t>CONTENTS</a:t>
            </a:r>
            <a:endParaRPr lang="ko-KR" altLang="en-US" sz="330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reflection blurRad="6350" stA="55000" endA="300" endPos="45500" dir="5400000" sy="-100000" algn="bl" rotWithShape="0"/>
              </a:effectLst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47530" y="4899010"/>
            <a:ext cx="413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rPr>
              <a:t>3.</a:t>
            </a:r>
            <a:endParaRPr lang="ko-KR" altLang="en-US" sz="22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47530" y="3190739"/>
            <a:ext cx="413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rPr>
              <a:t>2.</a:t>
            </a:r>
            <a:endParaRPr lang="ko-KR" altLang="en-US" sz="22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47530" y="1727541"/>
            <a:ext cx="413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rPr>
              <a:t>1.</a:t>
            </a:r>
            <a:endParaRPr lang="ko-KR" altLang="en-US" sz="22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54" name="내용 개체 틀 2"/>
          <p:cNvSpPr txBox="1">
            <a:spLocks/>
          </p:cNvSpPr>
          <p:nvPr/>
        </p:nvSpPr>
        <p:spPr>
          <a:xfrm>
            <a:off x="1403648" y="1628800"/>
            <a:ext cx="667485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/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동기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l"/>
            <a:endParaRPr lang="en-US" altLang="ko-KR" b="1" dirty="0">
              <a:solidFill>
                <a:schemeClr val="tx1"/>
              </a:solidFill>
            </a:endParaRPr>
          </a:p>
          <a:p>
            <a:pPr algn="l"/>
            <a:r>
              <a:rPr lang="ko-KR" altLang="en-US" b="1" dirty="0">
                <a:solidFill>
                  <a:schemeClr val="tx1"/>
                </a:solidFill>
              </a:rPr>
              <a:t>    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l"/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프로젝트 구상 및 진행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l"/>
            <a:endParaRPr lang="en-US" altLang="ko-KR" b="1" dirty="0">
              <a:solidFill>
                <a:schemeClr val="tx1"/>
              </a:solidFill>
            </a:endParaRPr>
          </a:p>
          <a:p>
            <a:pPr algn="l"/>
            <a:endParaRPr lang="en-US" altLang="ko-KR" b="1" dirty="0">
              <a:solidFill>
                <a:schemeClr val="tx1"/>
              </a:solidFill>
            </a:endParaRPr>
          </a:p>
          <a:p>
            <a:pPr algn="l"/>
            <a:r>
              <a:rPr lang="ko-KR" altLang="en-US" b="1" dirty="0">
                <a:solidFill>
                  <a:schemeClr val="tx1"/>
                </a:solidFill>
              </a:rPr>
              <a:t> 차후 계획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l"/>
            <a:r>
              <a:rPr lang="en-US" altLang="ko-KR" b="1" dirty="0">
                <a:solidFill>
                  <a:schemeClr val="tx1"/>
                </a:solidFill>
              </a:rPr>
              <a:t>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99930" y="1879941"/>
            <a:ext cx="2664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rPr>
              <a:t>.</a:t>
            </a:r>
            <a:endParaRPr lang="ko-KR" altLang="en-US" sz="22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나눔명조 ExtraBold" pitchFamily="18" charset="-127"/>
              <a:ea typeface="나눔명조 ExtraBold" pitchFamily="18" charset="-127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I_main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 descr="1-3.png"/>
          <p:cNvPicPr>
            <a:picLocks noChangeAspect="1"/>
          </p:cNvPicPr>
          <p:nvPr/>
        </p:nvPicPr>
        <p:blipFill>
          <a:blip r:embed="rId3" cstate="print"/>
          <a:srcRect l="1728" t="3621" r="90371" b="86832"/>
          <a:stretch>
            <a:fillRect/>
          </a:stretch>
        </p:blipFill>
        <p:spPr>
          <a:xfrm>
            <a:off x="158044" y="248356"/>
            <a:ext cx="722489" cy="654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507" y="288113"/>
            <a:ext cx="4972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rPr>
              <a:t>1.</a:t>
            </a:r>
            <a:endParaRPr lang="ko-KR" altLang="en-US" sz="3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나눔명조 ExtraBold" pitchFamily="18" charset="-127"/>
              <a:ea typeface="나눔명조 ExtraBold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28325" y="199330"/>
            <a:ext cx="2452582" cy="184666"/>
            <a:chOff x="-50910" y="2060848"/>
            <a:chExt cx="2452582" cy="184666"/>
          </a:xfrm>
        </p:grpSpPr>
        <p:sp>
          <p:nvSpPr>
            <p:cNvPr id="8" name="TextBox 7"/>
            <p:cNvSpPr txBox="1"/>
            <p:nvPr/>
          </p:nvSpPr>
          <p:spPr>
            <a:xfrm>
              <a:off x="-50910" y="2073526"/>
              <a:ext cx="127310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냉철한 지성이 뜨거운 열정과 손잡는 곳</a:t>
              </a:r>
              <a:r>
                <a:rPr lang="en-US" altLang="ko-KR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.</a:t>
              </a:r>
              <a:endParaRPr lang="ko-KR" altLang="en-US" sz="5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3608" y="2060848"/>
              <a:ext cx="135806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세계무대와 통하는 민족지성의 심장</a:t>
              </a:r>
            </a:p>
          </p:txBody>
        </p:sp>
      </p:grpSp>
      <p:sp>
        <p:nvSpPr>
          <p:cNvPr id="11" name="제목 1"/>
          <p:cNvSpPr txBox="1">
            <a:spLocks/>
          </p:cNvSpPr>
          <p:nvPr/>
        </p:nvSpPr>
        <p:spPr>
          <a:xfrm>
            <a:off x="802874" y="78672"/>
            <a:ext cx="7182821" cy="994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프로젝트에 대한 동기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534" y="2012038"/>
            <a:ext cx="418147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230" y="1871662"/>
            <a:ext cx="418147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1521499"/>
            <a:ext cx="502920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654" y="1552574"/>
            <a:ext cx="500062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949" y="1423810"/>
            <a:ext cx="5910034" cy="401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91273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I_main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 descr="1-3.png"/>
          <p:cNvPicPr>
            <a:picLocks noChangeAspect="1"/>
          </p:cNvPicPr>
          <p:nvPr/>
        </p:nvPicPr>
        <p:blipFill>
          <a:blip r:embed="rId3" cstate="print"/>
          <a:srcRect l="1728" t="3621" r="90371" b="86832"/>
          <a:stretch>
            <a:fillRect/>
          </a:stretch>
        </p:blipFill>
        <p:spPr>
          <a:xfrm>
            <a:off x="158044" y="248356"/>
            <a:ext cx="722489" cy="654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507" y="288113"/>
            <a:ext cx="5261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rPr>
              <a:t>2.</a:t>
            </a:r>
            <a:endParaRPr lang="ko-KR" altLang="en-US" sz="3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나눔명조 ExtraBold" pitchFamily="18" charset="-127"/>
              <a:ea typeface="나눔명조 ExtraBold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28325" y="199330"/>
            <a:ext cx="2452582" cy="184666"/>
            <a:chOff x="-50910" y="2060848"/>
            <a:chExt cx="2452582" cy="184666"/>
          </a:xfrm>
        </p:grpSpPr>
        <p:sp>
          <p:nvSpPr>
            <p:cNvPr id="8" name="TextBox 7"/>
            <p:cNvSpPr txBox="1"/>
            <p:nvPr/>
          </p:nvSpPr>
          <p:spPr>
            <a:xfrm>
              <a:off x="-50910" y="2073526"/>
              <a:ext cx="127310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냉철한 지성이 뜨거운 열정과 손잡는 곳</a:t>
              </a:r>
              <a:r>
                <a:rPr lang="en-US" altLang="ko-KR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.</a:t>
              </a:r>
              <a:endParaRPr lang="ko-KR" altLang="en-US" sz="5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3608" y="2060848"/>
              <a:ext cx="135806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세계무대와 통하는 민족지성의 심장</a:t>
              </a:r>
            </a:p>
          </p:txBody>
        </p:sp>
      </p:grpSp>
      <p:sp>
        <p:nvSpPr>
          <p:cNvPr id="11" name="제목 1"/>
          <p:cNvSpPr txBox="1">
            <a:spLocks/>
          </p:cNvSpPr>
          <p:nvPr/>
        </p:nvSpPr>
        <p:spPr>
          <a:xfrm>
            <a:off x="828325" y="78672"/>
            <a:ext cx="5238605" cy="994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프로젝트 구상</a:t>
            </a: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19288" y="2204864"/>
            <a:ext cx="8229600" cy="1329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tx1"/>
                </a:solidFill>
              </a:rPr>
              <a:t>자동주차 영상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hlinkClick r:id="rId4"/>
              </a:rPr>
              <a:t>https://www.youtube.com/watch?v=0T2pHYLaItk#action=share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201380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I_main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 descr="1-3.png"/>
          <p:cNvPicPr>
            <a:picLocks noChangeAspect="1"/>
          </p:cNvPicPr>
          <p:nvPr/>
        </p:nvPicPr>
        <p:blipFill>
          <a:blip r:embed="rId3" cstate="print"/>
          <a:srcRect l="1728" t="3621" r="90371" b="86832"/>
          <a:stretch>
            <a:fillRect/>
          </a:stretch>
        </p:blipFill>
        <p:spPr>
          <a:xfrm>
            <a:off x="158044" y="248356"/>
            <a:ext cx="722489" cy="654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507" y="288113"/>
            <a:ext cx="5261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rPr>
              <a:t>2.</a:t>
            </a:r>
            <a:endParaRPr lang="ko-KR" altLang="en-US" sz="3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나눔명조 ExtraBold" pitchFamily="18" charset="-127"/>
              <a:ea typeface="나눔명조 ExtraBold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28325" y="199330"/>
            <a:ext cx="2452582" cy="184666"/>
            <a:chOff x="-50910" y="2060848"/>
            <a:chExt cx="2452582" cy="184666"/>
          </a:xfrm>
        </p:grpSpPr>
        <p:sp>
          <p:nvSpPr>
            <p:cNvPr id="8" name="TextBox 7"/>
            <p:cNvSpPr txBox="1"/>
            <p:nvPr/>
          </p:nvSpPr>
          <p:spPr>
            <a:xfrm>
              <a:off x="-50910" y="2073526"/>
              <a:ext cx="127310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냉철한 지성이 뜨거운 열정과 손잡는 곳</a:t>
              </a:r>
              <a:r>
                <a:rPr lang="en-US" altLang="ko-KR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.</a:t>
              </a:r>
              <a:endParaRPr lang="ko-KR" altLang="en-US" sz="5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3608" y="2060848"/>
              <a:ext cx="135806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세계무대와 통하는 민족지성의 심장</a:t>
              </a:r>
            </a:p>
          </p:txBody>
        </p:sp>
      </p:grpSp>
      <p:sp>
        <p:nvSpPr>
          <p:cNvPr id="13" name="내용 개체 틀 2"/>
          <p:cNvSpPr txBox="1">
            <a:spLocks/>
          </p:cNvSpPr>
          <p:nvPr/>
        </p:nvSpPr>
        <p:spPr>
          <a:xfrm>
            <a:off x="428787" y="4365104"/>
            <a:ext cx="8229600" cy="1329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tx1"/>
                </a:solidFill>
              </a:rPr>
              <a:t>초음파 센서를 이용하여 주차공간을 찾고 자동으로 주차함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70839"/>
            <a:ext cx="3771578" cy="2513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170839"/>
            <a:ext cx="3773124" cy="2513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828325" y="78672"/>
            <a:ext cx="5238605" cy="994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프로젝트 구상</a:t>
            </a:r>
          </a:p>
        </p:txBody>
      </p:sp>
    </p:spTree>
    <p:extLst>
      <p:ext uri="{BB962C8B-B14F-4D97-AF65-F5344CB8AC3E}">
        <p14:creationId xmlns:p14="http://schemas.microsoft.com/office/powerpoint/2010/main" val="2578878077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I_main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 descr="1-3.png"/>
          <p:cNvPicPr>
            <a:picLocks noChangeAspect="1"/>
          </p:cNvPicPr>
          <p:nvPr/>
        </p:nvPicPr>
        <p:blipFill>
          <a:blip r:embed="rId3" cstate="print"/>
          <a:srcRect l="1728" t="3621" r="90371" b="86832"/>
          <a:stretch>
            <a:fillRect/>
          </a:stretch>
        </p:blipFill>
        <p:spPr>
          <a:xfrm>
            <a:off x="158044" y="248356"/>
            <a:ext cx="722489" cy="654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507" y="288113"/>
            <a:ext cx="5261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rPr>
              <a:t>2.</a:t>
            </a:r>
            <a:endParaRPr lang="ko-KR" altLang="en-US" sz="3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나눔명조 ExtraBold" pitchFamily="18" charset="-127"/>
              <a:ea typeface="나눔명조 ExtraBold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28325" y="199330"/>
            <a:ext cx="2452582" cy="184666"/>
            <a:chOff x="-50910" y="2060848"/>
            <a:chExt cx="2452582" cy="184666"/>
          </a:xfrm>
        </p:grpSpPr>
        <p:sp>
          <p:nvSpPr>
            <p:cNvPr id="8" name="TextBox 7"/>
            <p:cNvSpPr txBox="1"/>
            <p:nvPr/>
          </p:nvSpPr>
          <p:spPr>
            <a:xfrm>
              <a:off x="-50910" y="2073526"/>
              <a:ext cx="127310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냉철한 지성이 뜨거운 열정과 손잡는 곳</a:t>
              </a:r>
              <a:r>
                <a:rPr lang="en-US" altLang="ko-KR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.</a:t>
              </a:r>
              <a:endParaRPr lang="ko-KR" altLang="en-US" sz="5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3608" y="2060848"/>
              <a:ext cx="135806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세계무대와 통하는 민족지성의 심장</a:t>
              </a:r>
            </a:p>
          </p:txBody>
        </p:sp>
      </p:grpSp>
      <p:sp>
        <p:nvSpPr>
          <p:cNvPr id="13" name="내용 개체 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>
                <a:solidFill>
                  <a:schemeClr val="tx1"/>
                </a:solidFill>
              </a:rPr>
              <a:t>- Arduino UNO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41" descr="55-48912-arduinouno_r3_front-137107454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505" y="2564904"/>
            <a:ext cx="365125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609600" y="4941168"/>
            <a:ext cx="8229600" cy="133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828325" y="78672"/>
            <a:ext cx="5238605" cy="994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프로젝트 진행</a:t>
            </a:r>
          </a:p>
        </p:txBody>
      </p:sp>
    </p:spTree>
    <p:extLst>
      <p:ext uri="{BB962C8B-B14F-4D97-AF65-F5344CB8AC3E}">
        <p14:creationId xmlns:p14="http://schemas.microsoft.com/office/powerpoint/2010/main" val="140374392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I_main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 descr="1-3.png"/>
          <p:cNvPicPr>
            <a:picLocks noChangeAspect="1"/>
          </p:cNvPicPr>
          <p:nvPr/>
        </p:nvPicPr>
        <p:blipFill>
          <a:blip r:embed="rId3" cstate="print"/>
          <a:srcRect l="1728" t="3621" r="90371" b="86832"/>
          <a:stretch>
            <a:fillRect/>
          </a:stretch>
        </p:blipFill>
        <p:spPr>
          <a:xfrm>
            <a:off x="158044" y="248356"/>
            <a:ext cx="722489" cy="654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507" y="288113"/>
            <a:ext cx="5261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rPr>
              <a:t>2.</a:t>
            </a:r>
            <a:endParaRPr lang="ko-KR" altLang="en-US" sz="3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나눔명조 ExtraBold" pitchFamily="18" charset="-127"/>
              <a:ea typeface="나눔명조 ExtraBold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28325" y="199330"/>
            <a:ext cx="2452582" cy="184666"/>
            <a:chOff x="-50910" y="2060848"/>
            <a:chExt cx="2452582" cy="184666"/>
          </a:xfrm>
        </p:grpSpPr>
        <p:sp>
          <p:nvSpPr>
            <p:cNvPr id="8" name="TextBox 7"/>
            <p:cNvSpPr txBox="1"/>
            <p:nvPr/>
          </p:nvSpPr>
          <p:spPr>
            <a:xfrm>
              <a:off x="-50910" y="2073526"/>
              <a:ext cx="127310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냉철한 지성이 뜨거운 열정과 손잡는 곳</a:t>
              </a:r>
              <a:r>
                <a:rPr lang="en-US" altLang="ko-KR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.</a:t>
              </a:r>
              <a:endParaRPr lang="ko-KR" altLang="en-US" sz="5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3608" y="2060848"/>
              <a:ext cx="135806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세계무대와 통하는 민족지성의 심장</a:t>
              </a:r>
            </a:p>
          </p:txBody>
        </p:sp>
      </p:grpSp>
      <p:sp>
        <p:nvSpPr>
          <p:cNvPr id="13" name="내용 개체 틀 2"/>
          <p:cNvSpPr txBox="1">
            <a:spLocks/>
          </p:cNvSpPr>
          <p:nvPr/>
        </p:nvSpPr>
        <p:spPr>
          <a:xfrm>
            <a:off x="457200" y="3933056"/>
            <a:ext cx="8229600" cy="219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68" y="1340768"/>
            <a:ext cx="3465664" cy="1990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내용 개체 틀 2"/>
          <p:cNvSpPr txBox="1">
            <a:spLocks/>
          </p:cNvSpPr>
          <p:nvPr/>
        </p:nvSpPr>
        <p:spPr>
          <a:xfrm>
            <a:off x="457200" y="3645024"/>
            <a:ext cx="8229600" cy="1384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>
                <a:solidFill>
                  <a:schemeClr val="tx1"/>
                </a:solidFill>
              </a:rPr>
              <a:t>아두이노용</a:t>
            </a:r>
            <a:r>
              <a:rPr lang="ko-KR" altLang="en-US" dirty="0">
                <a:solidFill>
                  <a:schemeClr val="tx1"/>
                </a:solidFill>
              </a:rPr>
              <a:t> 초음파센서를 이용 주차공간 탐지 및 거리탐지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828325" y="78672"/>
            <a:ext cx="5238605" cy="994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프로젝트 진행</a:t>
            </a:r>
          </a:p>
        </p:txBody>
      </p:sp>
    </p:spTree>
    <p:extLst>
      <p:ext uri="{BB962C8B-B14F-4D97-AF65-F5344CB8AC3E}">
        <p14:creationId xmlns:p14="http://schemas.microsoft.com/office/powerpoint/2010/main" val="1366703496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I_main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 descr="1-3.png"/>
          <p:cNvPicPr>
            <a:picLocks noChangeAspect="1"/>
          </p:cNvPicPr>
          <p:nvPr/>
        </p:nvPicPr>
        <p:blipFill>
          <a:blip r:embed="rId3" cstate="print"/>
          <a:srcRect l="1728" t="3621" r="90371" b="86832"/>
          <a:stretch>
            <a:fillRect/>
          </a:stretch>
        </p:blipFill>
        <p:spPr>
          <a:xfrm>
            <a:off x="158044" y="248356"/>
            <a:ext cx="722489" cy="654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507" y="288113"/>
            <a:ext cx="5261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rPr>
              <a:t>2.</a:t>
            </a:r>
            <a:endParaRPr lang="ko-KR" altLang="en-US" sz="3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나눔명조 ExtraBold" pitchFamily="18" charset="-127"/>
              <a:ea typeface="나눔명조 ExtraBold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28325" y="199330"/>
            <a:ext cx="2452582" cy="184666"/>
            <a:chOff x="-50910" y="2060848"/>
            <a:chExt cx="2452582" cy="184666"/>
          </a:xfrm>
        </p:grpSpPr>
        <p:sp>
          <p:nvSpPr>
            <p:cNvPr id="8" name="TextBox 7"/>
            <p:cNvSpPr txBox="1"/>
            <p:nvPr/>
          </p:nvSpPr>
          <p:spPr>
            <a:xfrm>
              <a:off x="-50910" y="2073526"/>
              <a:ext cx="1273105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냉철한 지성이 뜨거운 열정과 손잡는 곳</a:t>
              </a:r>
              <a:r>
                <a:rPr lang="en-US" altLang="ko-KR" sz="5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.</a:t>
              </a:r>
              <a:endParaRPr lang="ko-KR" altLang="en-US" sz="5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나눔명조 ExtraBold" pitchFamily="18" charset="-127"/>
                <a:ea typeface="나눔명조 ExtraBold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3608" y="2060848"/>
              <a:ext cx="135806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나눔명조 ExtraBold" pitchFamily="18" charset="-127"/>
                  <a:ea typeface="나눔명조 ExtraBold" pitchFamily="18" charset="-127"/>
                </a:rPr>
                <a:t>세계무대와 통하는 민족지성의 심장</a:t>
              </a:r>
            </a:p>
          </p:txBody>
        </p:sp>
      </p:grpSp>
      <p:sp>
        <p:nvSpPr>
          <p:cNvPr id="13" name="내용 개체 틀 2"/>
          <p:cNvSpPr txBox="1">
            <a:spLocks/>
          </p:cNvSpPr>
          <p:nvPr/>
        </p:nvSpPr>
        <p:spPr>
          <a:xfrm>
            <a:off x="457200" y="3933056"/>
            <a:ext cx="8229600" cy="2193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57200" y="3645024"/>
            <a:ext cx="8229600" cy="1384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tx1"/>
                </a:solidFill>
              </a:rPr>
              <a:t>서브모터를 이용하여 바퀴 방향전환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828325" y="78672"/>
            <a:ext cx="5238605" cy="994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/>
              <a:t>프로젝트 진행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1251392"/>
            <a:ext cx="2903476" cy="217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9460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309</Words>
  <Application>Microsoft Office PowerPoint</Application>
  <PresentationFormat>화면 슬라이드 쇼(4:3)</PresentationFormat>
  <Paragraphs>89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나눔명조 ExtraBold</vt:lpstr>
      <vt:lpstr>맑은 고딕</vt:lpstr>
      <vt:lpstr>Arial</vt:lpstr>
      <vt:lpstr>Office 테마</vt:lpstr>
      <vt:lpstr>PowerPoint 프레젠테이션</vt:lpstr>
      <vt:lpstr>자동 주차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psk</dc:creator>
  <cp:lastModifiedBy>이찬호</cp:lastModifiedBy>
  <cp:revision>142</cp:revision>
  <dcterms:created xsi:type="dcterms:W3CDTF">2011-06-22T01:12:04Z</dcterms:created>
  <dcterms:modified xsi:type="dcterms:W3CDTF">2017-10-17T08:46:17Z</dcterms:modified>
</cp:coreProperties>
</file>